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13" r:id="rId5"/>
    <p:sldId id="314" r:id="rId6"/>
    <p:sldId id="315" r:id="rId7"/>
    <p:sldId id="259" r:id="rId8"/>
    <p:sldId id="306" r:id="rId9"/>
    <p:sldId id="307" r:id="rId10"/>
    <p:sldId id="308" r:id="rId11"/>
    <p:sldId id="309" r:id="rId12"/>
    <p:sldId id="310" r:id="rId13"/>
    <p:sldId id="311" r:id="rId14"/>
    <p:sldId id="260" r:id="rId15"/>
    <p:sldId id="316" r:id="rId16"/>
    <p:sldId id="317" r:id="rId17"/>
    <p:sldId id="318" r:id="rId18"/>
    <p:sldId id="319" r:id="rId19"/>
    <p:sldId id="320" r:id="rId20"/>
    <p:sldId id="321" r:id="rId21"/>
    <p:sldId id="264" r:id="rId22"/>
    <p:sldId id="312" r:id="rId23"/>
    <p:sldId id="257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8" r:id="rId32"/>
    <p:sldId id="289" r:id="rId33"/>
    <p:sldId id="290" r:id="rId34"/>
    <p:sldId id="292" r:id="rId35"/>
    <p:sldId id="294" r:id="rId36"/>
    <p:sldId id="295" r:id="rId37"/>
    <p:sldId id="296" r:id="rId38"/>
    <p:sldId id="324" r:id="rId39"/>
    <p:sldId id="322" r:id="rId40"/>
    <p:sldId id="258" r:id="rId41"/>
    <p:sldId id="323" r:id="rId42"/>
    <p:sldId id="263" r:id="rId43"/>
    <p:sldId id="267" r:id="rId44"/>
    <p:sldId id="26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B76C-849F-4372-AD6D-0E2BF64D0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FE82C-269A-4FA2-824C-627A4AAB3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EB3E-4274-46CC-8BCB-9392A050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FB9E7-8F93-443E-9313-9E87FD40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B36F4-B898-4C64-854A-D1E8D69C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8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700-B285-489E-BFB4-0F0A9B69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D6673-445D-4FA3-A92D-193BAEDD9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3797-5B56-4282-BFEE-FF69415C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F5015-8964-4BF3-8355-CC9CDC38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04AD-189E-4E81-87D9-CD69D527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2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3F98D4-E31A-4A0E-BB77-3578BE80A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ADBB8-364D-414E-928B-BFCF55219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49501-031D-4254-A2FF-09DFAFAF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D8E2-CF43-458B-95AC-84391766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4ED6F-081D-41CF-8148-FAED1F0F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482B5-36CC-40D6-BE2A-BF25EB928C3D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30200-585A-4D5E-A928-1FCF7EACE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258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51B99-34FE-4D44-9654-8FBC52165F1D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D4B4A-70EB-43C1-BB89-85592D2ED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74246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384C1-34EB-4E1A-9001-1CBDE2351380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451E2-C967-4D0C-8B3E-2FCA58B6E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04598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31DF0-E040-4713-AA77-62DF112C3FBB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2405-F9A6-4193-8352-4B9FA67BD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31303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8BB5-8421-42BC-93C6-EC05F9B291B4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6DAB6-21B8-4EB9-B6D3-9D67CA961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61151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74B90-EF14-4BC5-92E2-C7A91DC8D700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6C140-59A6-4087-9C98-52EE4F6FF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268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F4BA4-2930-42C8-8EA4-4B29789E59D0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8757-4FAC-4C28-A1A8-27D3B063B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5313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D3663-0576-4877-9CDE-D293B4D352BB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84A8-B29E-4870-AC82-23E9EBA36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49208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65A4-CC9F-4105-A26A-54C8140C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16EC1-CC91-4D29-B908-55DFBA520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1012-C847-46D6-B603-42BD7517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4EEE8-B193-41C6-9D94-F3A9AEEC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A7BA-A857-4367-A847-D630B656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14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4B5B-05B8-4A68-B311-8ED53C7C8DBD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CED3-D81D-4370-8473-A4824C377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9078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77C6-ABF1-4375-8861-07ECFB338F13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68149-DB7D-4F53-B7B1-0B9FDDFE3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29497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0D964-A971-4D82-8654-2DDB280C0901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07902-DBEE-4359-AFCC-8AC6E513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92383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30B8643-3B31-4E3A-94A4-686EE5E0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034790-466B-4D50-90B1-E16A060F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2D66A12-ECB0-4EE8-A1E5-C1DF0E76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2C42A-7F31-45CA-BAEA-44F5D072D030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41082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C596DED-A04A-4AB1-A378-24D0E578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497735-8A35-4B6C-9D31-6F6AE878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99B8099-DF1E-4F59-95B5-66AB1AE2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0554D-C4C7-4357-8DAF-42076EE6F57D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51463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BB731D9-EF54-4E31-9957-9F2586B6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FF53C6F-D1D5-48F9-B7B3-CE6B923C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F305FB6-121C-46D5-BAE8-3C5EDFFC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B7AAB-1F30-4D42-A00A-F56B2EC7F3CA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73515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C2EFC147-EA9F-461C-B8B3-6F8AD269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397D4ABC-7AF4-42FE-8415-7B1F30F4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F2FB3EF7-9251-4CCE-B2CD-FDD0B628C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5A329-7E4F-4BCC-BF9D-586CC113572D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86857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07002499-5796-4254-97D8-0DE19F60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160E69F8-7CE5-4287-9FB7-6E387654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39DA898A-77AF-4284-8FE0-56715F1A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124F-7D0A-4C59-A36A-713EB88FB611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720298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3">
            <a:extLst>
              <a:ext uri="{FF2B5EF4-FFF2-40B4-BE49-F238E27FC236}">
                <a16:creationId xmlns:a16="http://schemas.microsoft.com/office/drawing/2014/main" id="{1B5EA03C-8D80-4826-B524-87EBB18D6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Marcador de Posição do Rodapé 4">
            <a:extLst>
              <a:ext uri="{FF2B5EF4-FFF2-40B4-BE49-F238E27FC236}">
                <a16:creationId xmlns:a16="http://schemas.microsoft.com/office/drawing/2014/main" id="{B9047229-E228-48AB-913C-7E58D978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Marcador de Posição do Número do Diapositivo 5">
            <a:extLst>
              <a:ext uri="{FF2B5EF4-FFF2-40B4-BE49-F238E27FC236}">
                <a16:creationId xmlns:a16="http://schemas.microsoft.com/office/drawing/2014/main" id="{2B8810B1-3922-42EC-8092-CFC979AE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D294-537D-42DB-BB75-AE0955FCB73E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38810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>
            <a:extLst>
              <a:ext uri="{FF2B5EF4-FFF2-40B4-BE49-F238E27FC236}">
                <a16:creationId xmlns:a16="http://schemas.microsoft.com/office/drawing/2014/main" id="{4D65AF59-57BC-4CAD-B050-0AB750AA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Marcador de Posição do Rodapé 4">
            <a:extLst>
              <a:ext uri="{FF2B5EF4-FFF2-40B4-BE49-F238E27FC236}">
                <a16:creationId xmlns:a16="http://schemas.microsoft.com/office/drawing/2014/main" id="{D260EA70-F58B-4673-B148-FB0039D2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Marcador de Posição do Número do Diapositivo 5">
            <a:extLst>
              <a:ext uri="{FF2B5EF4-FFF2-40B4-BE49-F238E27FC236}">
                <a16:creationId xmlns:a16="http://schemas.microsoft.com/office/drawing/2014/main" id="{C7564698-7484-478C-ABAD-E25EA737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F558-6CF1-4369-8172-D0AB6589BC0D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573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84D6-E64B-4DA3-B4FC-0125B043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4D0FC-E7DE-48D1-9171-2571844E9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9077A-D402-449B-921F-97036E23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13A0-922E-42EF-A3DA-B63F479E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650E2-52B0-4F73-83C7-89E1D27BC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9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2D558FFD-3678-488D-8275-8EF85D719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CF4A42A0-68D9-4043-9EEA-2BB4E5A4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C5008DC7-D4AF-409E-AFC2-EC9A4D44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3F88A-2211-4B3D-80B2-6C915B6B25BC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071105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C96DEF41-4988-4AB5-8756-CAA46CF0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790EF48B-2DA7-4208-898F-4BB500DE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B332D049-41AF-4155-8A31-A247DCFF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83BB6-91FA-4375-8898-6C749A069304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76883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FED6FB7-F1E2-49E7-AAA0-BF492526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AB3E406-C1E6-467C-A6DD-9FD78162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682B736-72D8-45EB-96DF-D85E162D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34DD5-3931-4609-BBDD-78AB27C7B5F7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0659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4BD543F-0D2F-4270-AD53-F902A2D2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55FF12E-A155-462B-A996-CD321C40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64824EB-46DD-4E00-8D64-7E4806FA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30FCD-1786-401F-AA8C-69000CED54FA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3738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04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88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86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46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65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9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94AF-E71E-49C9-950B-6C0280E3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B21E3-8ACB-4AEC-8BCA-E7FC6BC38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4CDC-2064-488A-9A7F-7CC92AA64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8166D-F24B-42E6-8D57-E6FA71CE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F5A70-B4B9-4EBC-A577-326E4641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FE966-827D-4CA7-9E2C-8CDD823A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3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51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57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17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3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BFA4-60B7-419D-BB1C-4A9E91D7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2DE5F-2DA3-4491-8E72-A6B2C8F8E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9BCF9-6B60-44AC-95B6-2B083D329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DEE3D-B000-4F33-A1A0-3D25340E9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7685B-A61F-4574-BC2B-E4A1FAD5F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A16CB-A270-4E8C-BE03-6C4E8144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310AC-A496-4CFC-AF1A-0FA6F276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4C24D-7736-49EF-B9B7-7924BB06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8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78E3-B099-4974-885E-3E592A87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82BFC-425E-4679-8250-0251989F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AD16C-6B3C-4B2A-91F1-18CAEE13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2F2B2-073A-4180-8089-740E1177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4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DDD25-DEA9-4993-9FEA-1EF59EE3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1E75D-6BE0-4C54-80F1-066C46D3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0246-3400-4A33-9447-66A66604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9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D921-E16E-4E4A-A55D-6E7B1D85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F5F74-79BD-4972-88EC-9DC0F9C45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587C3-AD8C-4FE1-817F-D28CF12FC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71051-AFBE-4AB3-8F0D-B4C96E0A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50F8B-0B86-4417-9E85-2250A752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A35A3-B38E-4807-A497-F8A1EC86C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B8D8-3300-4512-8FD5-07F0E279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F3713-51D1-49A1-841A-3002F4C2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BB22F-E722-449A-852E-CB181B47E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F1CFA-1473-44C8-90EE-29195BEF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5DD0-91F9-4BAD-84F8-4A55EB93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138BE-DE5B-44D3-90C8-5078C721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86DCF-1C56-4EA7-9D2F-DC4896E5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449AD-FCA7-4C63-8676-F67DF749E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70174-DD3E-448C-80DC-FFE601B88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35593-9DAB-4809-A5D6-D9FDB880876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4A168-F5DB-42B9-962D-62BD7BB3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C594F-A2A0-4733-9417-417071E10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2A9B5F-954F-4298-BA51-AADA96240F80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7069C4-5B7B-4A05-8E68-A67D39484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>
            <a:extLst>
              <a:ext uri="{FF2B5EF4-FFF2-40B4-BE49-F238E27FC236}">
                <a16:creationId xmlns:a16="http://schemas.microsoft.com/office/drawing/2014/main" id="{2221DFAF-9079-4AC7-B515-268017DB4C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</a:t>
            </a:r>
          </a:p>
        </p:txBody>
      </p:sp>
      <p:sp>
        <p:nvSpPr>
          <p:cNvPr id="1027" name="Marcador de Posição do Texto 2">
            <a:extLst>
              <a:ext uri="{FF2B5EF4-FFF2-40B4-BE49-F238E27FC236}">
                <a16:creationId xmlns:a16="http://schemas.microsoft.com/office/drawing/2014/main" id="{551E2844-653B-415F-9951-B75230DB9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7CCB2DA-B418-46A4-84AF-B5F5F1C10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2BB86FC-1A8C-4CC1-BA1D-1FB9B5BCD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61F2CC7-9E44-45AB-A860-37ED58E52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DD36FC7-F38D-4557-9CCD-75D869F45A02}" type="slidenum">
              <a:rPr lang="pt-BR" altLang="en-US"/>
              <a:pPr>
                <a:defRPr/>
              </a:pPr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2246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279D3-F16C-4907-8371-940425C5A41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FA85-3D04-4935-9DFF-7DF5CA7C7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256ED6-C8F1-409A-8E3B-6A50B6A963EE}"/>
              </a:ext>
            </a:extLst>
          </p:cNvPr>
          <p:cNvSpPr/>
          <p:nvPr/>
        </p:nvSpPr>
        <p:spPr>
          <a:xfrm>
            <a:off x="2481787" y="885317"/>
            <a:ext cx="74535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haroni" panose="02010803020104030203" pitchFamily="2" charset="-79"/>
              </a:rPr>
              <a:t>STARTER UNIT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821A29-A5B7-423F-96C1-A490B288DCC4}"/>
              </a:ext>
            </a:extLst>
          </p:cNvPr>
          <p:cNvSpPr/>
          <p:nvPr/>
        </p:nvSpPr>
        <p:spPr>
          <a:xfrm>
            <a:off x="4102278" y="2444486"/>
            <a:ext cx="3987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LESSON 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7182C-B2B8-4BB3-B8DE-A442542E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129"/>
            <a:ext cx="2377646" cy="237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18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6376399" y="2828833"/>
            <a:ext cx="53721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play chess</a:t>
            </a:r>
          </a:p>
        </p:txBody>
      </p:sp>
      <p:pic>
        <p:nvPicPr>
          <p:cNvPr id="6146" name="Picture 2" descr="Chess GIF - Find on GIFER">
            <a:extLst>
              <a:ext uri="{FF2B5EF4-FFF2-40B4-BE49-F238E27FC236}">
                <a16:creationId xmlns:a16="http://schemas.microsoft.com/office/drawing/2014/main" id="{F3275D95-5EEF-430A-9DE0-06B657F237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0" y="450167"/>
            <a:ext cx="6848622" cy="58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3945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933753"/>
            <a:ext cx="4990494" cy="4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1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lvinandhobbes #comics #toons #cartoons #gifs #animatedgif #calvin #reading  #books | Calvin and hobbes, Fun comics, Calvin y hobbes">
            <a:extLst>
              <a:ext uri="{FF2B5EF4-FFF2-40B4-BE49-F238E27FC236}">
                <a16:creationId xmlns:a16="http://schemas.microsoft.com/office/drawing/2014/main" id="{651F5AAD-459F-4CFA-BB02-87E64C28AC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9" y="794923"/>
            <a:ext cx="5410201" cy="52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5292075" y="2705724"/>
            <a:ext cx="61135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read a comic</a:t>
            </a:r>
          </a:p>
        </p:txBody>
      </p:sp>
    </p:spTree>
    <p:extLst>
      <p:ext uri="{BB962C8B-B14F-4D97-AF65-F5344CB8AC3E}">
        <p14:creationId xmlns:p14="http://schemas.microsoft.com/office/powerpoint/2010/main" val="1056920905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6563813" y="2705725"/>
            <a:ext cx="44977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watch TV</a:t>
            </a:r>
          </a:p>
        </p:txBody>
      </p:sp>
      <p:pic>
        <p:nvPicPr>
          <p:cNvPr id="2052" name="Picture 4" descr="Samsung BP59-00048 TV Remote Control HL-P4663W P5063W P5085 P5663W P5685W  P6163W 59000000008 | eBay">
            <a:extLst>
              <a:ext uri="{FF2B5EF4-FFF2-40B4-BE49-F238E27FC236}">
                <a16:creationId xmlns:a16="http://schemas.microsoft.com/office/drawing/2014/main" id="{2B04B043-1B74-4352-9286-91BEDDECFD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9" y="1736035"/>
            <a:ext cx="5479774" cy="366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4845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5221358" y="2828834"/>
            <a:ext cx="66693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visit his grandma</a:t>
            </a:r>
          </a:p>
        </p:txBody>
      </p:sp>
      <p:pic>
        <p:nvPicPr>
          <p:cNvPr id="3074" name="Picture 2" descr="Grandparents clipart daughter, Picture #2773159 grandparents clipart  daughter">
            <a:extLst>
              <a:ext uri="{FF2B5EF4-FFF2-40B4-BE49-F238E27FC236}">
                <a16:creationId xmlns:a16="http://schemas.microsoft.com/office/drawing/2014/main" id="{6B0A3F72-646A-455C-A431-E22500CA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4" y="1436242"/>
            <a:ext cx="4626044" cy="39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93296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5688953" y="2828834"/>
            <a:ext cx="57341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play the guitar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604D8-1B25-4DC4-90D9-75C006D1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96947"/>
            <a:ext cx="4934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80271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6229919" y="2828833"/>
            <a:ext cx="5665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play volleyball</a:t>
            </a:r>
          </a:p>
        </p:txBody>
      </p:sp>
      <p:pic>
        <p:nvPicPr>
          <p:cNvPr id="4098" name="Picture 2" descr="Rio 2016 Sport GIF by ZDF - Find &amp; Share on GIPHY">
            <a:extLst>
              <a:ext uri="{FF2B5EF4-FFF2-40B4-BE49-F238E27FC236}">
                <a16:creationId xmlns:a16="http://schemas.microsoft.com/office/drawing/2014/main" id="{6F6CC974-F1FD-47BB-A151-951E47409D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" y="1344407"/>
            <a:ext cx="5665141" cy="41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72924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6376399" y="2828833"/>
            <a:ext cx="53721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play chess</a:t>
            </a:r>
          </a:p>
        </p:txBody>
      </p:sp>
      <p:pic>
        <p:nvPicPr>
          <p:cNvPr id="6146" name="Picture 2" descr="Chess GIF - Find on GIFER">
            <a:extLst>
              <a:ext uri="{FF2B5EF4-FFF2-40B4-BE49-F238E27FC236}">
                <a16:creationId xmlns:a16="http://schemas.microsoft.com/office/drawing/2014/main" id="{F3275D95-5EEF-430A-9DE0-06B657F237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0" y="450167"/>
            <a:ext cx="6848622" cy="58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28568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6" y="1365504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8726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0">
            <a:extLst>
              <a:ext uri="{FF2B5EF4-FFF2-40B4-BE49-F238E27FC236}">
                <a16:creationId xmlns:a16="http://schemas.microsoft.com/office/drawing/2014/main" id="{5A35CEF2-4A60-40C7-AE58-F46CEF8406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28626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Showcard Gothic"/>
              </a:rPr>
              <a:t>WHAT ARE THEY GOING TO DO ?</a:t>
            </a:r>
          </a:p>
        </p:txBody>
      </p:sp>
      <p:sp>
        <p:nvSpPr>
          <p:cNvPr id="8" name="Rectângulo 7">
            <a:extLst>
              <a:ext uri="{FF2B5EF4-FFF2-40B4-BE49-F238E27FC236}">
                <a16:creationId xmlns:a16="http://schemas.microsoft.com/office/drawing/2014/main" id="{22F81DD1-9B55-4293-8885-6A394A2F9AE4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9" name="Rectângulo 8">
            <a:extLst>
              <a:ext uri="{FF2B5EF4-FFF2-40B4-BE49-F238E27FC236}">
                <a16:creationId xmlns:a16="http://schemas.microsoft.com/office/drawing/2014/main" id="{9FA261C6-47F0-495C-90AE-AD45E70475B6}"/>
              </a:ext>
            </a:extLst>
          </p:cNvPr>
          <p:cNvSpPr/>
          <p:nvPr/>
        </p:nvSpPr>
        <p:spPr>
          <a:xfrm>
            <a:off x="1524000" y="285750"/>
            <a:ext cx="285750" cy="65722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id="{565416F9-1B08-41EB-ADAC-8F8352BE3E24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90A4C31B-8FC0-432C-A1D9-D0F249498779}"/>
              </a:ext>
            </a:extLst>
          </p:cNvPr>
          <p:cNvSpPr/>
          <p:nvPr/>
        </p:nvSpPr>
        <p:spPr>
          <a:xfrm>
            <a:off x="10453688" y="285750"/>
            <a:ext cx="214312" cy="635793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2055" name="Imagem 11" descr="enter2.jpg">
            <a:extLst>
              <a:ext uri="{FF2B5EF4-FFF2-40B4-BE49-F238E27FC236}">
                <a16:creationId xmlns:a16="http://schemas.microsoft.com/office/drawing/2014/main" id="{BA2BF7E3-D827-458D-AA10-625703738E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5349876"/>
            <a:ext cx="13366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Imagem 13" descr="26.gif">
            <a:extLst>
              <a:ext uri="{FF2B5EF4-FFF2-40B4-BE49-F238E27FC236}">
                <a16:creationId xmlns:a16="http://schemas.microsoft.com/office/drawing/2014/main" id="{803EC88A-F8EE-4154-B451-9D01E62B5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1857376"/>
            <a:ext cx="6283325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03BAC5B4-E390-4526-B4B3-06935FCAE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is she going to do?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C2082182-07FA-4B79-8957-C86E8FA57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786063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 is going to sleep.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1C6A4091-440B-4AED-84A1-AE75A4241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5572125"/>
            <a:ext cx="2736850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 is going to cook.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B3D69F29-E351-4303-8573-D649EC63F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5572125"/>
            <a:ext cx="2665412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 is going to sing.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A51122E7-744B-4D87-B28F-534A95D1CF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45BA2A-CF62-4DD5-B219-95E2B532A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1" y="3043239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BF92257C-875B-43AE-A13A-32A953A0BA0D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416F1DBF-999C-4436-BC92-30522B1EB421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4EF96FA0-1413-4F2E-B4A8-93228E0F5417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620507D9-36AB-4D0A-B2DA-8511AC80396F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3084" name="Imagem 13" descr="girl14.gif">
            <a:extLst>
              <a:ext uri="{FF2B5EF4-FFF2-40B4-BE49-F238E27FC236}">
                <a16:creationId xmlns:a16="http://schemas.microsoft.com/office/drawing/2014/main" id="{CDFCAE6A-3987-4E5E-9441-63D800210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785938"/>
            <a:ext cx="30607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00506CA-7277-4B7F-9373-C8EB2F91E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What’s he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23F6B7C7-0620-4FE4-84B5-B803653EE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5" y="5572125"/>
            <a:ext cx="2520950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going to eat.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4DA54BEE-41A7-4A13-BAA9-CFBE1D00F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5572125"/>
            <a:ext cx="3000375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going to feed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 fish.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7A8FA7EF-655E-4253-A797-C305CEFE0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857500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going to bed.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296E295C-B2B3-49A0-B7AA-75DD3862F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21A326-6684-4382-B706-3C8E46D16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DA1242F4-3752-460C-9251-20066AAD9DF0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0A243377-9585-4162-9679-E24DA9BD620D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31DBC73F-D6C4-4091-8B4B-94D59B492407}"/>
              </a:ext>
            </a:extLst>
          </p:cNvPr>
          <p:cNvSpPr/>
          <p:nvPr/>
        </p:nvSpPr>
        <p:spPr>
          <a:xfrm>
            <a:off x="1666876" y="6572250"/>
            <a:ext cx="9001125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1275A846-6964-494D-9A33-4A6C18AB942A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4108" name="Imagem 13" descr="ap08_fishfood.gif">
            <a:extLst>
              <a:ext uri="{FF2B5EF4-FFF2-40B4-BE49-F238E27FC236}">
                <a16:creationId xmlns:a16="http://schemas.microsoft.com/office/drawing/2014/main" id="{820AC7DD-9B5A-491F-B2F5-8A92F78E7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786188"/>
            <a:ext cx="8763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Imagem 14" descr="boy1.jpg">
            <a:extLst>
              <a:ext uri="{FF2B5EF4-FFF2-40B4-BE49-F238E27FC236}">
                <a16:creationId xmlns:a16="http://schemas.microsoft.com/office/drawing/2014/main" id="{CE10A06B-C82E-4150-8818-054E3BEB3D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214439"/>
            <a:ext cx="2033588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06D6621-CB6D-4988-8909-960D34300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 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E054EAF0-EF17-42D5-975C-787342E70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5572125"/>
            <a:ext cx="2592388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dance.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059C8211-B85D-4919-A789-0EF0682D1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714625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taste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 an apple.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F7ED7080-F5E8-4679-942D-F4240D796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cook.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FAE3A5D2-097A-4D3B-B822-5479E76C54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9EE32C-6B66-43D4-9541-15636B5C6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5258A9D2-6133-4E2C-9E7C-0A8A079846BE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032E3378-3EBB-4CA8-9188-02400CBA0F48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B9A20AA8-8928-4D4C-8D4A-1EC53DAAF7B4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F7634865-344D-4BAC-B70B-5071E9DF004F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5132" name="Imagem 13" descr="boy2.jpg">
            <a:extLst>
              <a:ext uri="{FF2B5EF4-FFF2-40B4-BE49-F238E27FC236}">
                <a16:creationId xmlns:a16="http://schemas.microsoft.com/office/drawing/2014/main" id="{57713E9E-1648-4AE9-8B03-74A0B68AE4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1643063"/>
            <a:ext cx="25781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3194BE3E-2616-4394-8231-81C1FFABCA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they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5299" name="AutoShape 3">
            <a:extLst>
              <a:ext uri="{FF2B5EF4-FFF2-40B4-BE49-F238E27FC236}">
                <a16:creationId xmlns:a16="http://schemas.microsoft.com/office/drawing/2014/main" id="{E13E84EA-72C9-48E0-B8D5-DFDACACA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5516564"/>
            <a:ext cx="2749550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going to run.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23C1D6DA-0E7D-44DC-A00C-B7CDB4D94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5572125"/>
            <a:ext cx="2857500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going to swim.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id="{FC2BD034-FA79-40EE-8763-A476593B0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They are going to work.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2" name="WordArt 6">
            <a:extLst>
              <a:ext uri="{FF2B5EF4-FFF2-40B4-BE49-F238E27FC236}">
                <a16:creationId xmlns:a16="http://schemas.microsoft.com/office/drawing/2014/main" id="{AD95292E-A426-41F2-B6A1-633F692DF5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5303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96C77-09F5-462F-A5CF-8FAE82B10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3043239"/>
            <a:ext cx="749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F42D765F-A2B6-4DE0-8577-F3FFE5C2F25D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6A99188E-DF0D-456C-8746-454C08091292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4B9D277A-6EA2-481C-8C48-DB17B9AE71A8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C9816A21-DCFF-4555-8E56-3B0A0EF59154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grpSp>
        <p:nvGrpSpPr>
          <p:cNvPr id="6156" name="Grupo 15">
            <a:extLst>
              <a:ext uri="{FF2B5EF4-FFF2-40B4-BE49-F238E27FC236}">
                <a16:creationId xmlns:a16="http://schemas.microsoft.com/office/drawing/2014/main" id="{0D006529-6459-4D8F-A54C-C933700FE75D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1785939"/>
            <a:ext cx="4216400" cy="3309937"/>
            <a:chOff x="1857356" y="1857364"/>
            <a:chExt cx="4216256" cy="3309959"/>
          </a:xfrm>
        </p:grpSpPr>
        <p:pic>
          <p:nvPicPr>
            <p:cNvPr id="6157" name="Picture 15" descr="sf7_boy3">
              <a:extLst>
                <a:ext uri="{FF2B5EF4-FFF2-40B4-BE49-F238E27FC236}">
                  <a16:creationId xmlns:a16="http://schemas.microsoft.com/office/drawing/2014/main" id="{812BB4AD-90F3-4D79-848E-05E6443BE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06" y="1857364"/>
              <a:ext cx="2430306" cy="329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4" descr="sf7_girl6">
              <a:extLst>
                <a:ext uri="{FF2B5EF4-FFF2-40B4-BE49-F238E27FC236}">
                  <a16:creationId xmlns:a16="http://schemas.microsoft.com/office/drawing/2014/main" id="{5D536792-C371-4AA8-B6BC-2248C0FC7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56" y="1952613"/>
              <a:ext cx="1928826" cy="321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8" grpId="0"/>
      <p:bldP spid="55299" grpId="0" animBg="1"/>
      <p:bldP spid="553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13AAD64-9368-420D-BBBB-F09372840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6323" name="AutoShape 3">
            <a:extLst>
              <a:ext uri="{FF2B5EF4-FFF2-40B4-BE49-F238E27FC236}">
                <a16:creationId xmlns:a16="http://schemas.microsoft.com/office/drawing/2014/main" id="{47BDEE7C-815B-4FC5-BD75-3BA3896AE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61025"/>
            <a:ext cx="2592388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do yoga.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10080C60-85A0-47DF-84B1-4D94B7D07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5643564"/>
            <a:ext cx="2736850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play.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327C8F6C-80C0-487D-B06B-13B575CD8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643564"/>
            <a:ext cx="2665413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visit Jim.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6" name="WordArt 6">
            <a:extLst>
              <a:ext uri="{FF2B5EF4-FFF2-40B4-BE49-F238E27FC236}">
                <a16:creationId xmlns:a16="http://schemas.microsoft.com/office/drawing/2014/main" id="{FE49AAC0-3F9E-4279-BEBA-FA07E60FDE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6327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03ED1F-76B2-4418-9310-D1CE47C69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0" y="3043238"/>
            <a:ext cx="857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E716ABDE-09CB-4F0F-AA85-BCDB904D7480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F2F67E1C-C9A4-4711-A097-CD3326E7B649}"/>
              </a:ext>
            </a:extLst>
          </p:cNvPr>
          <p:cNvSpPr/>
          <p:nvPr/>
        </p:nvSpPr>
        <p:spPr>
          <a:xfrm>
            <a:off x="1524000" y="214314"/>
            <a:ext cx="285750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2B6DD1F5-A0C5-4CC1-AD4A-5E8D7715BCF8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329D5408-FF48-4E07-A881-7495D1FDCAF2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7180" name="Imagem 13" descr="corneta.jpg">
            <a:extLst>
              <a:ext uri="{FF2B5EF4-FFF2-40B4-BE49-F238E27FC236}">
                <a16:creationId xmlns:a16="http://schemas.microsoft.com/office/drawing/2014/main" id="{FCD73A35-D226-42CE-94A6-ABCC93FAF7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500188"/>
            <a:ext cx="2105025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2" grpId="0"/>
      <p:bldP spid="56323" grpId="0" animBg="1"/>
      <p:bldP spid="563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2F6FC3D-E06D-4DFC-BAF8-7FCB1E5B7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What’s she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7347" name="AutoShape 3">
            <a:extLst>
              <a:ext uri="{FF2B5EF4-FFF2-40B4-BE49-F238E27FC236}">
                <a16:creationId xmlns:a16="http://schemas.microsoft.com/office/drawing/2014/main" id="{610834A4-9A6B-4552-B7C4-C38729F2D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4" y="5500689"/>
            <a:ext cx="2592387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write.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48" name="AutoShape 4">
            <a:extLst>
              <a:ext uri="{FF2B5EF4-FFF2-40B4-BE49-F238E27FC236}">
                <a16:creationId xmlns:a16="http://schemas.microsoft.com/office/drawing/2014/main" id="{0A050807-9664-42E3-A15D-9A77DFC8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5" y="5500689"/>
            <a:ext cx="2736850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read.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49" name="AutoShape 5">
            <a:extLst>
              <a:ext uri="{FF2B5EF4-FFF2-40B4-BE49-F238E27FC236}">
                <a16:creationId xmlns:a16="http://schemas.microsoft.com/office/drawing/2014/main" id="{6D55FAA3-819C-493C-991D-F598BDBCA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9" y="5500689"/>
            <a:ext cx="2771775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sleep.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50" name="WordArt 6">
            <a:extLst>
              <a:ext uri="{FF2B5EF4-FFF2-40B4-BE49-F238E27FC236}">
                <a16:creationId xmlns:a16="http://schemas.microsoft.com/office/drawing/2014/main" id="{BA5F19DB-09B4-4F03-AE8A-21E542AA4A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7351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A149A7-94F5-46D6-970D-BC472B9AFF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>
            <a:extLst>
              <a:ext uri="{FF2B5EF4-FFF2-40B4-BE49-F238E27FC236}">
                <a16:creationId xmlns:a16="http://schemas.microsoft.com/office/drawing/2014/main" id="{DA923DF0-FFA1-4995-A0DC-1A9E9C283853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44D62D08-0EC5-4E05-B022-1BAE1A5D58F3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16102C95-8FFC-4A97-A379-5B1DF85B49F6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4" name="Rectângulo 13">
            <a:extLst>
              <a:ext uri="{FF2B5EF4-FFF2-40B4-BE49-F238E27FC236}">
                <a16:creationId xmlns:a16="http://schemas.microsoft.com/office/drawing/2014/main" id="{B05A1CC5-E9B2-48B0-B6D8-99B74320E44D}"/>
              </a:ext>
            </a:extLst>
          </p:cNvPr>
          <p:cNvSpPr/>
          <p:nvPr/>
        </p:nvSpPr>
        <p:spPr>
          <a:xfrm>
            <a:off x="10382250" y="285750"/>
            <a:ext cx="2857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8204" name="Imagem 14" descr="girl8.gif">
            <a:extLst>
              <a:ext uri="{FF2B5EF4-FFF2-40B4-BE49-F238E27FC236}">
                <a16:creationId xmlns:a16="http://schemas.microsoft.com/office/drawing/2014/main" id="{958BD13D-4C2F-4BD0-A96F-C3C848F7C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2071688"/>
            <a:ext cx="378618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  <p:bldLst>
      <p:bldP spid="57346" grpId="0"/>
      <p:bldP spid="57347" grpId="0" animBg="1"/>
      <p:bldP spid="573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157C536-78DB-4E38-881F-893725284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8371" name="AutoShape 3">
            <a:extLst>
              <a:ext uri="{FF2B5EF4-FFF2-40B4-BE49-F238E27FC236}">
                <a16:creationId xmlns:a16="http://schemas.microsoft.com/office/drawing/2014/main" id="{62CCE18F-3A11-46ED-ACBA-272B8AC46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5500689"/>
            <a:ext cx="2592388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dance.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2" name="AutoShape 4">
            <a:extLst>
              <a:ext uri="{FF2B5EF4-FFF2-40B4-BE49-F238E27FC236}">
                <a16:creationId xmlns:a16="http://schemas.microsoft.com/office/drawing/2014/main" id="{C09B3654-7335-4DF4-964D-428A5BF1D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500689"/>
            <a:ext cx="2736850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work.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3" name="AutoShape 5">
            <a:extLst>
              <a:ext uri="{FF2B5EF4-FFF2-40B4-BE49-F238E27FC236}">
                <a16:creationId xmlns:a16="http://schemas.microsoft.com/office/drawing/2014/main" id="{F591C930-C46D-4436-B6FC-1E8FA712D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5516564"/>
            <a:ext cx="2771775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sing.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4" name="WordArt 6">
            <a:extLst>
              <a:ext uri="{FF2B5EF4-FFF2-40B4-BE49-F238E27FC236}">
                <a16:creationId xmlns:a16="http://schemas.microsoft.com/office/drawing/2014/main" id="{B9FCB9C5-1F9A-497D-A526-83F2539C67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837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B22B996-2B7D-44A9-8400-A46166DD1F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3043239"/>
            <a:ext cx="749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8FCA7122-F98D-40E5-A537-B9302556A3DF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F2B137F2-7218-4D5B-9C80-A66B5DFF06AB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16F8A254-9EE7-40C1-B5B8-89220AC2604C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6844E338-F7EB-422B-A219-0E66B7464F90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9228" name="Imagem 13" descr="ckz8_girl6.gif">
            <a:extLst>
              <a:ext uri="{FF2B5EF4-FFF2-40B4-BE49-F238E27FC236}">
                <a16:creationId xmlns:a16="http://schemas.microsoft.com/office/drawing/2014/main" id="{12C0ABEC-CBD1-4865-8F32-5797BFEFC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4" y="1357313"/>
            <a:ext cx="26193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  <p:bldLst>
      <p:bldP spid="58370" grpId="0"/>
      <p:bldP spid="58371" grpId="0" animBg="1"/>
      <p:bldP spid="583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B37244C-474C-403D-A798-96CF9213C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1443" name="AutoShape 3">
            <a:extLst>
              <a:ext uri="{FF2B5EF4-FFF2-40B4-BE49-F238E27FC236}">
                <a16:creationId xmlns:a16="http://schemas.microsoft.com/office/drawing/2014/main" id="{4B4C90E3-B641-4281-B262-0E5AEE1C4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589589"/>
            <a:ext cx="2592387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 are going to surf.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4" name="AutoShape 4">
            <a:extLst>
              <a:ext uri="{FF2B5EF4-FFF2-40B4-BE49-F238E27FC236}">
                <a16:creationId xmlns:a16="http://schemas.microsoft.com/office/drawing/2014/main" id="{51C63F58-8D05-43CB-A20B-95E0BC77B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 are going to skate.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5" name="AutoShape 5">
            <a:extLst>
              <a:ext uri="{FF2B5EF4-FFF2-40B4-BE49-F238E27FC236}">
                <a16:creationId xmlns:a16="http://schemas.microsoft.com/office/drawing/2014/main" id="{B135C4EF-3834-489F-BAD0-27101F375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 are going to read.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6" name="WordArt 6">
            <a:extLst>
              <a:ext uri="{FF2B5EF4-FFF2-40B4-BE49-F238E27FC236}">
                <a16:creationId xmlns:a16="http://schemas.microsoft.com/office/drawing/2014/main" id="{84C97ABB-1F85-40C8-B576-24EACD19C3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447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412244-5D3E-4FA9-A168-129AA18D0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>
            <a:extLst>
              <a:ext uri="{FF2B5EF4-FFF2-40B4-BE49-F238E27FC236}">
                <a16:creationId xmlns:a16="http://schemas.microsoft.com/office/drawing/2014/main" id="{48AE09CC-8B8B-4BCE-891F-84F1A1F7E49C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5BBFF90E-2320-4990-B7A2-0F2F2EB52B57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4" name="Rectângulo 13">
            <a:extLst>
              <a:ext uri="{FF2B5EF4-FFF2-40B4-BE49-F238E27FC236}">
                <a16:creationId xmlns:a16="http://schemas.microsoft.com/office/drawing/2014/main" id="{20BAE05F-A0D7-4B0A-96E8-24A5E7F3DCB5}"/>
              </a:ext>
            </a:extLst>
          </p:cNvPr>
          <p:cNvSpPr/>
          <p:nvPr/>
        </p:nvSpPr>
        <p:spPr>
          <a:xfrm>
            <a:off x="1524000" y="6643688"/>
            <a:ext cx="8929688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5" name="Rectângulo 14">
            <a:extLst>
              <a:ext uri="{FF2B5EF4-FFF2-40B4-BE49-F238E27FC236}">
                <a16:creationId xmlns:a16="http://schemas.microsoft.com/office/drawing/2014/main" id="{8FAB0626-387B-405B-AA84-C0514BEC9D75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0252" name="Imagem 15" descr="w1_kids2.gif">
            <a:extLst>
              <a:ext uri="{FF2B5EF4-FFF2-40B4-BE49-F238E27FC236}">
                <a16:creationId xmlns:a16="http://schemas.microsoft.com/office/drawing/2014/main" id="{9B5C7851-6151-4327-9802-6BD5CE121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676401"/>
            <a:ext cx="34480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4"/>
                  </p:tgtEl>
                </p:cond>
              </p:nextCondLst>
            </p:seq>
          </p:childTnLst>
        </p:cTn>
      </p:par>
    </p:tnLst>
    <p:bldLst>
      <p:bldP spid="61442" grpId="0"/>
      <p:bldP spid="61443" grpId="0" animBg="1"/>
      <p:bldP spid="614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D6998029-8FA6-4277-8CDF-A67216F18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What’s he going to do?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289A23D0-5BBF-42F4-815E-FD39379CF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572125"/>
            <a:ext cx="2643188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going to drink.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A5EC0C8F-A753-4967-87BC-0532E9540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5572125"/>
            <a:ext cx="2786062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going to drive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 bus.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6816CC0D-D9AC-4324-A25E-40C7936AB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4" y="5572125"/>
            <a:ext cx="2522537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He’s going to dive.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64C33741-80EC-4BAA-9EDA-ECEB13F174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C3650A-24AC-43C9-A470-C06558433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1" y="3043239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042FC0E7-063D-4830-B1A6-645E9FA16ADD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69240432-2D72-47BE-9880-94BE25DB6190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6F411006-FAA6-4A89-97DB-91CBF685DA8B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FD643F5B-496E-46F0-89F4-D4F715115CDF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1276" name="Imagem 14" descr="aug09_boy1.png">
            <a:extLst>
              <a:ext uri="{FF2B5EF4-FFF2-40B4-BE49-F238E27FC236}">
                <a16:creationId xmlns:a16="http://schemas.microsoft.com/office/drawing/2014/main" id="{669EBAF0-4958-43DE-B2F2-E4C1AAC29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1409700"/>
            <a:ext cx="29083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236EF97-DB2B-4E8D-8DC1-898B790F1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AA187417-F8B9-4721-9C3C-89ED75E5D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5572125"/>
            <a:ext cx="2449512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drink.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AE67EE0E-F4A8-4C0C-84D8-A4A88B28E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5572125"/>
            <a:ext cx="3286125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eat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an ice cream.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B668C48E-BE12-49F3-88F1-EFB43D045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3" y="5572125"/>
            <a:ext cx="2665412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write.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71272A10-D339-4CFB-BA39-86C4943B78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B8A040-24E6-49E0-868C-59F7DD4132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EA06547E-4238-4F48-827E-9741D1F8A13E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2DB8A2E0-626C-4E6A-9290-8071E93C684A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A08C7F99-5D05-47B1-8A9C-F1FFA7EA3EAE}"/>
              </a:ext>
            </a:extLst>
          </p:cNvPr>
          <p:cNvSpPr/>
          <p:nvPr/>
        </p:nvSpPr>
        <p:spPr>
          <a:xfrm>
            <a:off x="1666876" y="6572250"/>
            <a:ext cx="9001125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5CE9A98F-FBD1-4458-B3DC-42F9351BA479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2300" name="Imagem 13" descr="jun09_girl3.gif">
            <a:extLst>
              <a:ext uri="{FF2B5EF4-FFF2-40B4-BE49-F238E27FC236}">
                <a16:creationId xmlns:a16="http://schemas.microsoft.com/office/drawing/2014/main" id="{8A15970B-6F9A-46D0-B905-77639603E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1428750"/>
            <a:ext cx="2062163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EC991CB-DCE9-422E-9008-33C0E2491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F12BB69C-44E5-4F25-86BE-FDC26580B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589589"/>
            <a:ext cx="2592387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We’re going to make 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sandcastle. 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D98276AE-90E0-4D18-A6E1-C5FD9C096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We’re going to make 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snowman. 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E2BDA6D0-E11B-43F1-938F-C2A4B2F55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We’re going to make 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cake. 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F63A7651-6ED4-429B-BA9C-3E0CC10BF8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DD69AD-47C3-4EBF-AF80-D20729381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D47F07AC-6A4D-4A9A-8FD7-E5C8B2835393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AA90B199-CD41-4AA6-BEB8-565BFC87C734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A45B8DA8-2464-462D-8251-0A70D7F3F45E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D9713242-0AF4-42DC-84C9-AEEBB64F513B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3324" name="Imagem 13" descr="w1_kids1.gif">
            <a:extLst>
              <a:ext uri="{FF2B5EF4-FFF2-40B4-BE49-F238E27FC236}">
                <a16:creationId xmlns:a16="http://schemas.microsoft.com/office/drawing/2014/main" id="{07C46229-FF87-4AB9-9813-4363DAED0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714501"/>
            <a:ext cx="38830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D7A058E0-5FD5-49F5-B869-5DE6DB43E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What’s she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6323" name="AutoShape 3">
            <a:extLst>
              <a:ext uri="{FF2B5EF4-FFF2-40B4-BE49-F238E27FC236}">
                <a16:creationId xmlns:a16="http://schemas.microsoft.com/office/drawing/2014/main" id="{96A45EE2-971F-4BB7-878A-54A5825E7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61025"/>
            <a:ext cx="2592388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sell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 book.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FCD43AB8-3E4F-4BAC-A24D-3A9520F20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5643564"/>
            <a:ext cx="2736850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open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 gift.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C6FB8AF7-196B-4CD1-A7B2-9AF2CED4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643564"/>
            <a:ext cx="2665413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listen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to music.</a:t>
            </a:r>
          </a:p>
        </p:txBody>
      </p:sp>
      <p:sp>
        <p:nvSpPr>
          <p:cNvPr id="56326" name="WordArt 6">
            <a:extLst>
              <a:ext uri="{FF2B5EF4-FFF2-40B4-BE49-F238E27FC236}">
                <a16:creationId xmlns:a16="http://schemas.microsoft.com/office/drawing/2014/main" id="{E239756C-A795-4DCC-8A16-8258364A99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6327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739AF3-DBDA-4B4D-9534-1E7A845E79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0" y="3043238"/>
            <a:ext cx="857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25FC14F1-28C7-46CE-A472-D42DE7C969EB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BF1E8620-5D62-49DA-AB6E-2A102E3D02B9}"/>
              </a:ext>
            </a:extLst>
          </p:cNvPr>
          <p:cNvSpPr/>
          <p:nvPr/>
        </p:nvSpPr>
        <p:spPr>
          <a:xfrm>
            <a:off x="1524000" y="214314"/>
            <a:ext cx="285750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E25D74C0-4EC3-4BE7-A322-06B8664F4850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0F12E8F3-CAEA-499C-A956-D0E868366EB5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5372" name="Imagem 13" descr="90.gif">
            <a:extLst>
              <a:ext uri="{FF2B5EF4-FFF2-40B4-BE49-F238E27FC236}">
                <a16:creationId xmlns:a16="http://schemas.microsoft.com/office/drawing/2014/main" id="{F308627D-790B-49C8-A546-FFCB61138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6" y="1857375"/>
            <a:ext cx="328136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2" grpId="0"/>
      <p:bldP spid="56323" grpId="0" animBg="1"/>
      <p:bldP spid="563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A77F014-A72E-4FC1-9781-8E4FA9134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What’s she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8371" name="AutoShape 3">
            <a:extLst>
              <a:ext uri="{FF2B5EF4-FFF2-40B4-BE49-F238E27FC236}">
                <a16:creationId xmlns:a16="http://schemas.microsoft.com/office/drawing/2014/main" id="{73C73824-3F6D-457B-BC44-8C354C96D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5500689"/>
            <a:ext cx="2592388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fly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like a bird.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2" name="AutoShape 4">
            <a:extLst>
              <a:ext uri="{FF2B5EF4-FFF2-40B4-BE49-F238E27FC236}">
                <a16:creationId xmlns:a16="http://schemas.microsoft.com/office/drawing/2014/main" id="{C6AA09C4-16B2-42C9-97DA-4950E7DF3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500689"/>
            <a:ext cx="2736850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fly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 kite.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3" name="AutoShape 5">
            <a:extLst>
              <a:ext uri="{FF2B5EF4-FFF2-40B4-BE49-F238E27FC236}">
                <a16:creationId xmlns:a16="http://schemas.microsoft.com/office/drawing/2014/main" id="{A35D566B-A328-411D-95E4-35E445313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5516564"/>
            <a:ext cx="2771775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She’s going to fly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 plane.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4" name="WordArt 6">
            <a:extLst>
              <a:ext uri="{FF2B5EF4-FFF2-40B4-BE49-F238E27FC236}">
                <a16:creationId xmlns:a16="http://schemas.microsoft.com/office/drawing/2014/main" id="{820716C8-9F5E-4D75-9DF7-420214CD8F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837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BC6064-001E-4260-A679-9C469A345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3043239"/>
            <a:ext cx="749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AFD1E658-140B-489E-8EDD-BFFAFCD543C3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BB5A8F88-6AE5-40B1-908D-0F2A07604D55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8E25ED0F-2AF5-4824-9486-D9CCE793F74A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7381C1CC-B0D3-47CF-85F6-101CB47C4D31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7420" name="Imagem 13" descr="110.jpg">
            <a:extLst>
              <a:ext uri="{FF2B5EF4-FFF2-40B4-BE49-F238E27FC236}">
                <a16:creationId xmlns:a16="http://schemas.microsoft.com/office/drawing/2014/main" id="{F7AF842C-169D-4F73-B3E8-8266557AF6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1554164"/>
            <a:ext cx="28575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  <p:bldLst>
      <p:bldP spid="58370" grpId="0"/>
      <p:bldP spid="58371" grpId="0" animBg="1"/>
      <p:bldP spid="583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DFD482D-44CE-4E75-9033-DBA91D63C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1443" name="AutoShape 3">
            <a:extLst>
              <a:ext uri="{FF2B5EF4-FFF2-40B4-BE49-F238E27FC236}">
                <a16:creationId xmlns:a16="http://schemas.microsoft.com/office/drawing/2014/main" id="{4DD30379-10E4-4461-B87F-1A313CBD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589589"/>
            <a:ext cx="2592387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have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 shower.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4" name="AutoShape 4">
            <a:extLst>
              <a:ext uri="{FF2B5EF4-FFF2-40B4-BE49-F238E27FC236}">
                <a16:creationId xmlns:a16="http://schemas.microsoft.com/office/drawing/2014/main" id="{66CA943E-73DA-4CCD-9E3E-0E04A5BB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wash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 my hands.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5" name="AutoShape 5">
            <a:extLst>
              <a:ext uri="{FF2B5EF4-FFF2-40B4-BE49-F238E27FC236}">
                <a16:creationId xmlns:a16="http://schemas.microsoft.com/office/drawing/2014/main" id="{9C6AF2CA-DE03-4BFF-BC3F-9F1743FF1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I’m going to wash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the dishes.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446" name="WordArt 6">
            <a:extLst>
              <a:ext uri="{FF2B5EF4-FFF2-40B4-BE49-F238E27FC236}">
                <a16:creationId xmlns:a16="http://schemas.microsoft.com/office/drawing/2014/main" id="{BF2E00CC-EE68-481F-9FE0-D257855490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447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F4666D-A5B4-4744-B1AB-4C80A6A146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>
            <a:extLst>
              <a:ext uri="{FF2B5EF4-FFF2-40B4-BE49-F238E27FC236}">
                <a16:creationId xmlns:a16="http://schemas.microsoft.com/office/drawing/2014/main" id="{34F78580-131C-4318-8E57-4EAF94976FF3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DF292D63-3350-4998-B2B9-73B65F97A93A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4" name="Rectângulo 13">
            <a:extLst>
              <a:ext uri="{FF2B5EF4-FFF2-40B4-BE49-F238E27FC236}">
                <a16:creationId xmlns:a16="http://schemas.microsoft.com/office/drawing/2014/main" id="{28FE53E4-D6BC-41D0-B209-E76EF34B1DD1}"/>
              </a:ext>
            </a:extLst>
          </p:cNvPr>
          <p:cNvSpPr/>
          <p:nvPr/>
        </p:nvSpPr>
        <p:spPr>
          <a:xfrm>
            <a:off x="1524000" y="6643688"/>
            <a:ext cx="8929688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5" name="Rectângulo 14">
            <a:extLst>
              <a:ext uri="{FF2B5EF4-FFF2-40B4-BE49-F238E27FC236}">
                <a16:creationId xmlns:a16="http://schemas.microsoft.com/office/drawing/2014/main" id="{4F7041FE-7704-46B6-8BC2-80364A88A691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8444" name="Imagem 15" descr="girl9.gif">
            <a:extLst>
              <a:ext uri="{FF2B5EF4-FFF2-40B4-BE49-F238E27FC236}">
                <a16:creationId xmlns:a16="http://schemas.microsoft.com/office/drawing/2014/main" id="{51554F9F-4A46-46F8-83DA-6C449BF73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4" y="1714501"/>
            <a:ext cx="331628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4"/>
                  </p:tgtEl>
                </p:cond>
              </p:nextCondLst>
            </p:seq>
          </p:childTnLst>
        </p:cTn>
      </p:par>
    </p:tnLst>
    <p:bldLst>
      <p:bldP spid="61442" grpId="0"/>
      <p:bldP spid="61443" grpId="0" animBg="1"/>
      <p:bldP spid="614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55EDAF62-59A2-4244-AC6B-B02392E91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 are you going to do?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0419" name="AutoShape 3">
            <a:extLst>
              <a:ext uri="{FF2B5EF4-FFF2-40B4-BE49-F238E27FC236}">
                <a16:creationId xmlns:a16="http://schemas.microsoft.com/office/drawing/2014/main" id="{6336A3EE-C33B-4397-A177-9F09778CA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4" y="5500689"/>
            <a:ext cx="2592387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 are going to play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football.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0420" name="AutoShape 4">
            <a:extLst>
              <a:ext uri="{FF2B5EF4-FFF2-40B4-BE49-F238E27FC236}">
                <a16:creationId xmlns:a16="http://schemas.microsoft.com/office/drawing/2014/main" id="{77EBE2F8-01B6-47FD-87DC-EA864CB41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5500689"/>
            <a:ext cx="2736850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 are going to play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tennis.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0421" name="AutoShape 5">
            <a:extLst>
              <a:ext uri="{FF2B5EF4-FFF2-40B4-BE49-F238E27FC236}">
                <a16:creationId xmlns:a16="http://schemas.microsoft.com/office/drawing/2014/main" id="{D99E7513-5D64-49CB-831E-3B36B71BF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4" y="5516564"/>
            <a:ext cx="3025775" cy="935037"/>
          </a:xfrm>
          <a:prstGeom prst="snip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 are going to play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baseball.</a:t>
            </a:r>
            <a:endParaRPr lang="en-GB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0422" name="WordArt 6">
            <a:extLst>
              <a:ext uri="{FF2B5EF4-FFF2-40B4-BE49-F238E27FC236}">
                <a16:creationId xmlns:a16="http://schemas.microsoft.com/office/drawing/2014/main" id="{465BF443-276B-4FC6-97FE-E4331D4015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0423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E607E4-D490-4785-8417-5DC8DEA84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1" y="3043239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E3BD317F-2C16-4FF8-873B-408BA5B72589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0F1A129A-4672-4ED7-98BE-5964A2D792E1}"/>
              </a:ext>
            </a:extLst>
          </p:cNvPr>
          <p:cNvSpPr/>
          <p:nvPr/>
        </p:nvSpPr>
        <p:spPr>
          <a:xfrm>
            <a:off x="1524001" y="0"/>
            <a:ext cx="21431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4BCEDB20-065E-4782-9689-D45FCD927832}"/>
              </a:ext>
            </a:extLst>
          </p:cNvPr>
          <p:cNvSpPr/>
          <p:nvPr/>
        </p:nvSpPr>
        <p:spPr>
          <a:xfrm>
            <a:off x="10453688" y="0"/>
            <a:ext cx="21431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824C9211-44A8-4644-BC3F-F1DD67DA2558}"/>
              </a:ext>
            </a:extLst>
          </p:cNvPr>
          <p:cNvSpPr/>
          <p:nvPr/>
        </p:nvSpPr>
        <p:spPr>
          <a:xfrm flipV="1">
            <a:off x="1524000" y="6643688"/>
            <a:ext cx="8929688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srgbClr val="FFD7E8"/>
              </a:solidFill>
              <a:latin typeface="Calibri"/>
            </a:endParaRPr>
          </a:p>
        </p:txBody>
      </p:sp>
      <p:pic>
        <p:nvPicPr>
          <p:cNvPr id="19468" name="Imagem 13" descr="sf7_kids4.gif">
            <a:extLst>
              <a:ext uri="{FF2B5EF4-FFF2-40B4-BE49-F238E27FC236}">
                <a16:creationId xmlns:a16="http://schemas.microsoft.com/office/drawing/2014/main" id="{F60EFCD3-B8E2-4240-80D6-DBEB8385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589088"/>
            <a:ext cx="34290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0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0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0"/>
                  </p:tgtEl>
                </p:cond>
              </p:nextCondLst>
            </p:seq>
          </p:childTnLst>
        </p:cTn>
      </p:par>
    </p:tnLst>
    <p:bldLst>
      <p:bldP spid="60418" grpId="0"/>
      <p:bldP spid="60419" grpId="0" animBg="1"/>
      <p:bldP spid="604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starter5">
            <a:hlinkClick r:id="" action="ppaction://media"/>
            <a:extLst>
              <a:ext uri="{FF2B5EF4-FFF2-40B4-BE49-F238E27FC236}">
                <a16:creationId xmlns:a16="http://schemas.microsoft.com/office/drawing/2014/main" id="{9C3B1AF1-6F92-483B-9825-104C46ECBB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889"/>
            <a:ext cx="12192001" cy="6864889"/>
          </a:xfrm>
        </p:spPr>
      </p:pic>
    </p:spTree>
    <p:extLst>
      <p:ext uri="{BB962C8B-B14F-4D97-AF65-F5344CB8AC3E}">
        <p14:creationId xmlns:p14="http://schemas.microsoft.com/office/powerpoint/2010/main" val="14762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87517"/>
          </a:xfrm>
        </p:spPr>
        <p:txBody>
          <a:bodyPr>
            <a:normAutofit fontScale="90000"/>
          </a:bodyPr>
          <a:lstStyle/>
          <a:p>
            <a:r>
              <a:rPr lang="vi-VN" b="1" i="0" dirty="0">
                <a:solidFill>
                  <a:srgbClr val="FF0000"/>
                </a:solidFill>
                <a:effectLst/>
                <a:latin typeface="OpenSans"/>
              </a:rPr>
              <a:t>Ask and answer </a:t>
            </a:r>
            <a:br>
              <a:rPr lang="en-US" b="1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1" dirty="0">
                <a:solidFill>
                  <a:srgbClr val="000000"/>
                </a:solidFill>
                <a:effectLst/>
                <a:latin typeface="OpenSans"/>
              </a:rPr>
              <a:t>read a comic, watch TV, visit his grandma, play the guitar, play volleyball, play chess.</a:t>
            </a:r>
            <a:br>
              <a:rPr lang="vi-VN" b="0" i="1" dirty="0">
                <a:solidFill>
                  <a:srgbClr val="000000"/>
                </a:solidFill>
                <a:effectLst/>
                <a:latin typeface="OpenSans"/>
              </a:rPr>
            </a:br>
            <a:endParaRPr lang="en-US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452642"/>
          <a:ext cx="10761618" cy="418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0809">
                  <a:extLst>
                    <a:ext uri="{9D8B030D-6E8A-4147-A177-3AD203B41FA5}">
                      <a16:colId xmlns:a16="http://schemas.microsoft.com/office/drawing/2014/main" val="1298201506"/>
                    </a:ext>
                  </a:extLst>
                </a:gridCol>
                <a:gridCol w="5380809">
                  <a:extLst>
                    <a:ext uri="{9D8B030D-6E8A-4147-A177-3AD203B41FA5}">
                      <a16:colId xmlns:a16="http://schemas.microsoft.com/office/drawing/2014/main" val="2413299431"/>
                    </a:ext>
                  </a:extLst>
                </a:gridCol>
              </a:tblGrid>
              <a:tr h="19936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  <a:t>A. What's he going to do on the weekend?</a:t>
                      </a:r>
                    </a:p>
                    <a:p>
                      <a:pPr algn="l"/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  <a:t>B. He's going to…..</a:t>
                      </a:r>
                    </a:p>
                    <a:p>
                      <a:b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</a:br>
                      <a:b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</a:b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701142"/>
                  </a:ext>
                </a:extLst>
              </a:tr>
              <a:tr h="19936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  <a:t>A. What are they going to do?</a:t>
                      </a:r>
                    </a:p>
                    <a:p>
                      <a:pPr algn="l"/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  <a:t>B. They're going to…</a:t>
                      </a:r>
                    </a:p>
                    <a:p>
                      <a:b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</a:br>
                      <a:b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OpenSans"/>
                        </a:rPr>
                      </a:b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48963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62" y="2607989"/>
            <a:ext cx="4544202" cy="1935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18" y="4677321"/>
            <a:ext cx="428829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2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i="0" dirty="0">
                <a:solidFill>
                  <a:srgbClr val="FF0000"/>
                </a:solidFill>
                <a:effectLst/>
                <a:latin typeface="OpenSans"/>
              </a:rPr>
            </a:br>
            <a:r>
              <a:rPr lang="en-US" b="1" i="0" dirty="0">
                <a:solidFill>
                  <a:srgbClr val="FF0000"/>
                </a:solidFill>
                <a:effectLst/>
                <a:latin typeface="OpenSans"/>
              </a:rPr>
              <a:t>Write about what you are going to do on the weekend. 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2238"/>
          </a:xfrm>
          <a:custGeom>
            <a:avLst/>
            <a:gdLst>
              <a:gd name="connsiteX0" fmla="*/ 0 w 10515600"/>
              <a:gd name="connsiteY0" fmla="*/ 0 h 2302238"/>
              <a:gd name="connsiteX1" fmla="*/ 794512 w 10515600"/>
              <a:gd name="connsiteY1" fmla="*/ 0 h 2302238"/>
              <a:gd name="connsiteX2" fmla="*/ 1273556 w 10515600"/>
              <a:gd name="connsiteY2" fmla="*/ 0 h 2302238"/>
              <a:gd name="connsiteX3" fmla="*/ 1542288 w 10515600"/>
              <a:gd name="connsiteY3" fmla="*/ 0 h 2302238"/>
              <a:gd name="connsiteX4" fmla="*/ 2231644 w 10515600"/>
              <a:gd name="connsiteY4" fmla="*/ 0 h 2302238"/>
              <a:gd name="connsiteX5" fmla="*/ 3026156 w 10515600"/>
              <a:gd name="connsiteY5" fmla="*/ 0 h 2302238"/>
              <a:gd name="connsiteX6" fmla="*/ 3820668 w 10515600"/>
              <a:gd name="connsiteY6" fmla="*/ 0 h 2302238"/>
              <a:gd name="connsiteX7" fmla="*/ 4089400 w 10515600"/>
              <a:gd name="connsiteY7" fmla="*/ 0 h 2302238"/>
              <a:gd name="connsiteX8" fmla="*/ 4568444 w 10515600"/>
              <a:gd name="connsiteY8" fmla="*/ 0 h 2302238"/>
              <a:gd name="connsiteX9" fmla="*/ 5257800 w 10515600"/>
              <a:gd name="connsiteY9" fmla="*/ 0 h 2302238"/>
              <a:gd name="connsiteX10" fmla="*/ 5947156 w 10515600"/>
              <a:gd name="connsiteY10" fmla="*/ 0 h 2302238"/>
              <a:gd name="connsiteX11" fmla="*/ 6321044 w 10515600"/>
              <a:gd name="connsiteY11" fmla="*/ 0 h 2302238"/>
              <a:gd name="connsiteX12" fmla="*/ 6694932 w 10515600"/>
              <a:gd name="connsiteY12" fmla="*/ 0 h 2302238"/>
              <a:gd name="connsiteX13" fmla="*/ 7173976 w 10515600"/>
              <a:gd name="connsiteY13" fmla="*/ 0 h 2302238"/>
              <a:gd name="connsiteX14" fmla="*/ 7442708 w 10515600"/>
              <a:gd name="connsiteY14" fmla="*/ 0 h 2302238"/>
              <a:gd name="connsiteX15" fmla="*/ 8026908 w 10515600"/>
              <a:gd name="connsiteY15" fmla="*/ 0 h 2302238"/>
              <a:gd name="connsiteX16" fmla="*/ 8716264 w 10515600"/>
              <a:gd name="connsiteY16" fmla="*/ 0 h 2302238"/>
              <a:gd name="connsiteX17" fmla="*/ 9090152 w 10515600"/>
              <a:gd name="connsiteY17" fmla="*/ 0 h 2302238"/>
              <a:gd name="connsiteX18" fmla="*/ 9464040 w 10515600"/>
              <a:gd name="connsiteY18" fmla="*/ 0 h 2302238"/>
              <a:gd name="connsiteX19" fmla="*/ 10515600 w 10515600"/>
              <a:gd name="connsiteY19" fmla="*/ 0 h 2302238"/>
              <a:gd name="connsiteX20" fmla="*/ 10515600 w 10515600"/>
              <a:gd name="connsiteY20" fmla="*/ 506492 h 2302238"/>
              <a:gd name="connsiteX21" fmla="*/ 10515600 w 10515600"/>
              <a:gd name="connsiteY21" fmla="*/ 1082052 h 2302238"/>
              <a:gd name="connsiteX22" fmla="*/ 10515600 w 10515600"/>
              <a:gd name="connsiteY22" fmla="*/ 1634589 h 2302238"/>
              <a:gd name="connsiteX23" fmla="*/ 10515600 w 10515600"/>
              <a:gd name="connsiteY23" fmla="*/ 2302238 h 2302238"/>
              <a:gd name="connsiteX24" fmla="*/ 10036556 w 10515600"/>
              <a:gd name="connsiteY24" fmla="*/ 2302238 h 2302238"/>
              <a:gd name="connsiteX25" fmla="*/ 9347200 w 10515600"/>
              <a:gd name="connsiteY25" fmla="*/ 2302238 h 2302238"/>
              <a:gd name="connsiteX26" fmla="*/ 8657844 w 10515600"/>
              <a:gd name="connsiteY26" fmla="*/ 2302238 h 2302238"/>
              <a:gd name="connsiteX27" fmla="*/ 7863332 w 10515600"/>
              <a:gd name="connsiteY27" fmla="*/ 2302238 h 2302238"/>
              <a:gd name="connsiteX28" fmla="*/ 7173976 w 10515600"/>
              <a:gd name="connsiteY28" fmla="*/ 2302238 h 2302238"/>
              <a:gd name="connsiteX29" fmla="*/ 6589776 w 10515600"/>
              <a:gd name="connsiteY29" fmla="*/ 2302238 h 2302238"/>
              <a:gd name="connsiteX30" fmla="*/ 6005576 w 10515600"/>
              <a:gd name="connsiteY30" fmla="*/ 2302238 h 2302238"/>
              <a:gd name="connsiteX31" fmla="*/ 5211064 w 10515600"/>
              <a:gd name="connsiteY31" fmla="*/ 2302238 h 2302238"/>
              <a:gd name="connsiteX32" fmla="*/ 4732020 w 10515600"/>
              <a:gd name="connsiteY32" fmla="*/ 2302238 h 2302238"/>
              <a:gd name="connsiteX33" fmla="*/ 4358132 w 10515600"/>
              <a:gd name="connsiteY33" fmla="*/ 2302238 h 2302238"/>
              <a:gd name="connsiteX34" fmla="*/ 3879088 w 10515600"/>
              <a:gd name="connsiteY34" fmla="*/ 2302238 h 2302238"/>
              <a:gd name="connsiteX35" fmla="*/ 3294888 w 10515600"/>
              <a:gd name="connsiteY35" fmla="*/ 2302238 h 2302238"/>
              <a:gd name="connsiteX36" fmla="*/ 3026156 w 10515600"/>
              <a:gd name="connsiteY36" fmla="*/ 2302238 h 2302238"/>
              <a:gd name="connsiteX37" fmla="*/ 2441956 w 10515600"/>
              <a:gd name="connsiteY37" fmla="*/ 2302238 h 2302238"/>
              <a:gd name="connsiteX38" fmla="*/ 1752600 w 10515600"/>
              <a:gd name="connsiteY38" fmla="*/ 2302238 h 2302238"/>
              <a:gd name="connsiteX39" fmla="*/ 958088 w 10515600"/>
              <a:gd name="connsiteY39" fmla="*/ 2302238 h 2302238"/>
              <a:gd name="connsiteX40" fmla="*/ 689356 w 10515600"/>
              <a:gd name="connsiteY40" fmla="*/ 2302238 h 2302238"/>
              <a:gd name="connsiteX41" fmla="*/ 0 w 10515600"/>
              <a:gd name="connsiteY41" fmla="*/ 2302238 h 2302238"/>
              <a:gd name="connsiteX42" fmla="*/ 0 w 10515600"/>
              <a:gd name="connsiteY42" fmla="*/ 1795746 h 2302238"/>
              <a:gd name="connsiteX43" fmla="*/ 0 w 10515600"/>
              <a:gd name="connsiteY43" fmla="*/ 1174141 h 2302238"/>
              <a:gd name="connsiteX44" fmla="*/ 0 w 10515600"/>
              <a:gd name="connsiteY44" fmla="*/ 575560 h 2302238"/>
              <a:gd name="connsiteX45" fmla="*/ 0 w 10515600"/>
              <a:gd name="connsiteY45" fmla="*/ 0 h 230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2302238" fill="none" extrusionOk="0">
                <a:moveTo>
                  <a:pt x="0" y="0"/>
                </a:moveTo>
                <a:cubicBezTo>
                  <a:pt x="228711" y="-406"/>
                  <a:pt x="512544" y="51928"/>
                  <a:pt x="794512" y="0"/>
                </a:cubicBezTo>
                <a:cubicBezTo>
                  <a:pt x="1076480" y="-51928"/>
                  <a:pt x="1145971" y="25004"/>
                  <a:pt x="1273556" y="0"/>
                </a:cubicBezTo>
                <a:cubicBezTo>
                  <a:pt x="1401141" y="-25004"/>
                  <a:pt x="1412756" y="26035"/>
                  <a:pt x="1542288" y="0"/>
                </a:cubicBezTo>
                <a:cubicBezTo>
                  <a:pt x="1671820" y="-26035"/>
                  <a:pt x="1914580" y="33725"/>
                  <a:pt x="2231644" y="0"/>
                </a:cubicBezTo>
                <a:cubicBezTo>
                  <a:pt x="2548708" y="-33725"/>
                  <a:pt x="2841998" y="15889"/>
                  <a:pt x="3026156" y="0"/>
                </a:cubicBezTo>
                <a:cubicBezTo>
                  <a:pt x="3210314" y="-15889"/>
                  <a:pt x="3640845" y="68341"/>
                  <a:pt x="3820668" y="0"/>
                </a:cubicBezTo>
                <a:cubicBezTo>
                  <a:pt x="4000491" y="-68341"/>
                  <a:pt x="3997945" y="27153"/>
                  <a:pt x="4089400" y="0"/>
                </a:cubicBezTo>
                <a:cubicBezTo>
                  <a:pt x="4180855" y="-27153"/>
                  <a:pt x="4354001" y="8336"/>
                  <a:pt x="4568444" y="0"/>
                </a:cubicBezTo>
                <a:cubicBezTo>
                  <a:pt x="4782887" y="-8336"/>
                  <a:pt x="5026132" y="36245"/>
                  <a:pt x="5257800" y="0"/>
                </a:cubicBezTo>
                <a:cubicBezTo>
                  <a:pt x="5489468" y="-36245"/>
                  <a:pt x="5782397" y="5352"/>
                  <a:pt x="5947156" y="0"/>
                </a:cubicBezTo>
                <a:cubicBezTo>
                  <a:pt x="6111915" y="-5352"/>
                  <a:pt x="6239635" y="40073"/>
                  <a:pt x="6321044" y="0"/>
                </a:cubicBezTo>
                <a:cubicBezTo>
                  <a:pt x="6402453" y="-40073"/>
                  <a:pt x="6520168" y="11340"/>
                  <a:pt x="6694932" y="0"/>
                </a:cubicBezTo>
                <a:cubicBezTo>
                  <a:pt x="6869696" y="-11340"/>
                  <a:pt x="7065009" y="38309"/>
                  <a:pt x="7173976" y="0"/>
                </a:cubicBezTo>
                <a:cubicBezTo>
                  <a:pt x="7282943" y="-38309"/>
                  <a:pt x="7324655" y="7772"/>
                  <a:pt x="7442708" y="0"/>
                </a:cubicBezTo>
                <a:cubicBezTo>
                  <a:pt x="7560761" y="-7772"/>
                  <a:pt x="7801754" y="37175"/>
                  <a:pt x="8026908" y="0"/>
                </a:cubicBezTo>
                <a:cubicBezTo>
                  <a:pt x="8252062" y="-37175"/>
                  <a:pt x="8413880" y="76773"/>
                  <a:pt x="8716264" y="0"/>
                </a:cubicBezTo>
                <a:cubicBezTo>
                  <a:pt x="9018648" y="-76773"/>
                  <a:pt x="8913420" y="21539"/>
                  <a:pt x="9090152" y="0"/>
                </a:cubicBezTo>
                <a:cubicBezTo>
                  <a:pt x="9266884" y="-21539"/>
                  <a:pt x="9370539" y="39594"/>
                  <a:pt x="9464040" y="0"/>
                </a:cubicBezTo>
                <a:cubicBezTo>
                  <a:pt x="9557541" y="-39594"/>
                  <a:pt x="10099540" y="15203"/>
                  <a:pt x="10515600" y="0"/>
                </a:cubicBezTo>
                <a:cubicBezTo>
                  <a:pt x="10572626" y="186041"/>
                  <a:pt x="10467370" y="328183"/>
                  <a:pt x="10515600" y="506492"/>
                </a:cubicBezTo>
                <a:cubicBezTo>
                  <a:pt x="10563830" y="684801"/>
                  <a:pt x="10473976" y="844799"/>
                  <a:pt x="10515600" y="1082052"/>
                </a:cubicBezTo>
                <a:cubicBezTo>
                  <a:pt x="10557224" y="1319305"/>
                  <a:pt x="10509630" y="1431647"/>
                  <a:pt x="10515600" y="1634589"/>
                </a:cubicBezTo>
                <a:cubicBezTo>
                  <a:pt x="10521570" y="1837531"/>
                  <a:pt x="10479081" y="1991050"/>
                  <a:pt x="10515600" y="2302238"/>
                </a:cubicBezTo>
                <a:cubicBezTo>
                  <a:pt x="10381973" y="2333421"/>
                  <a:pt x="10179783" y="2270810"/>
                  <a:pt x="10036556" y="2302238"/>
                </a:cubicBezTo>
                <a:cubicBezTo>
                  <a:pt x="9893329" y="2333666"/>
                  <a:pt x="9513029" y="2279953"/>
                  <a:pt x="9347200" y="2302238"/>
                </a:cubicBezTo>
                <a:cubicBezTo>
                  <a:pt x="9181371" y="2324523"/>
                  <a:pt x="8905586" y="2235522"/>
                  <a:pt x="8657844" y="2302238"/>
                </a:cubicBezTo>
                <a:cubicBezTo>
                  <a:pt x="8410102" y="2368954"/>
                  <a:pt x="8117046" y="2283363"/>
                  <a:pt x="7863332" y="2302238"/>
                </a:cubicBezTo>
                <a:cubicBezTo>
                  <a:pt x="7609618" y="2321113"/>
                  <a:pt x="7493197" y="2269888"/>
                  <a:pt x="7173976" y="2302238"/>
                </a:cubicBezTo>
                <a:cubicBezTo>
                  <a:pt x="6854755" y="2334588"/>
                  <a:pt x="6714298" y="2291545"/>
                  <a:pt x="6589776" y="2302238"/>
                </a:cubicBezTo>
                <a:cubicBezTo>
                  <a:pt x="6465254" y="2312931"/>
                  <a:pt x="6275107" y="2241270"/>
                  <a:pt x="6005576" y="2302238"/>
                </a:cubicBezTo>
                <a:cubicBezTo>
                  <a:pt x="5736045" y="2363206"/>
                  <a:pt x="5564672" y="2275145"/>
                  <a:pt x="5211064" y="2302238"/>
                </a:cubicBezTo>
                <a:cubicBezTo>
                  <a:pt x="4857456" y="2329331"/>
                  <a:pt x="4962538" y="2300630"/>
                  <a:pt x="4732020" y="2302238"/>
                </a:cubicBezTo>
                <a:cubicBezTo>
                  <a:pt x="4501502" y="2303846"/>
                  <a:pt x="4447571" y="2279451"/>
                  <a:pt x="4358132" y="2302238"/>
                </a:cubicBezTo>
                <a:cubicBezTo>
                  <a:pt x="4268693" y="2325025"/>
                  <a:pt x="4003636" y="2249963"/>
                  <a:pt x="3879088" y="2302238"/>
                </a:cubicBezTo>
                <a:cubicBezTo>
                  <a:pt x="3754540" y="2354513"/>
                  <a:pt x="3450620" y="2265755"/>
                  <a:pt x="3294888" y="2302238"/>
                </a:cubicBezTo>
                <a:cubicBezTo>
                  <a:pt x="3139156" y="2338721"/>
                  <a:pt x="3085912" y="2295412"/>
                  <a:pt x="3026156" y="2302238"/>
                </a:cubicBezTo>
                <a:cubicBezTo>
                  <a:pt x="2966400" y="2309064"/>
                  <a:pt x="2570217" y="2264627"/>
                  <a:pt x="2441956" y="2302238"/>
                </a:cubicBezTo>
                <a:cubicBezTo>
                  <a:pt x="2313695" y="2339849"/>
                  <a:pt x="2034430" y="2231892"/>
                  <a:pt x="1752600" y="2302238"/>
                </a:cubicBezTo>
                <a:cubicBezTo>
                  <a:pt x="1470770" y="2372584"/>
                  <a:pt x="1307079" y="2283102"/>
                  <a:pt x="958088" y="2302238"/>
                </a:cubicBezTo>
                <a:cubicBezTo>
                  <a:pt x="609097" y="2321374"/>
                  <a:pt x="814077" y="2293789"/>
                  <a:pt x="689356" y="2302238"/>
                </a:cubicBezTo>
                <a:cubicBezTo>
                  <a:pt x="564635" y="2310687"/>
                  <a:pt x="322262" y="2222231"/>
                  <a:pt x="0" y="2302238"/>
                </a:cubicBezTo>
                <a:cubicBezTo>
                  <a:pt x="-43117" y="2195634"/>
                  <a:pt x="32866" y="1944490"/>
                  <a:pt x="0" y="1795746"/>
                </a:cubicBezTo>
                <a:cubicBezTo>
                  <a:pt x="-32866" y="1647002"/>
                  <a:pt x="22841" y="1441851"/>
                  <a:pt x="0" y="1174141"/>
                </a:cubicBezTo>
                <a:cubicBezTo>
                  <a:pt x="-22841" y="906432"/>
                  <a:pt x="2291" y="740069"/>
                  <a:pt x="0" y="575560"/>
                </a:cubicBezTo>
                <a:cubicBezTo>
                  <a:pt x="-2291" y="411051"/>
                  <a:pt x="45916" y="232618"/>
                  <a:pt x="0" y="0"/>
                </a:cubicBezTo>
                <a:close/>
              </a:path>
              <a:path w="10515600" h="2302238" stroke="0" extrusionOk="0">
                <a:moveTo>
                  <a:pt x="0" y="0"/>
                </a:moveTo>
                <a:cubicBezTo>
                  <a:pt x="82110" y="-12809"/>
                  <a:pt x="193040" y="5556"/>
                  <a:pt x="268732" y="0"/>
                </a:cubicBezTo>
                <a:cubicBezTo>
                  <a:pt x="344424" y="-5556"/>
                  <a:pt x="604334" y="62066"/>
                  <a:pt x="852932" y="0"/>
                </a:cubicBezTo>
                <a:cubicBezTo>
                  <a:pt x="1101530" y="-62066"/>
                  <a:pt x="1381426" y="41111"/>
                  <a:pt x="1542288" y="0"/>
                </a:cubicBezTo>
                <a:cubicBezTo>
                  <a:pt x="1703150" y="-41111"/>
                  <a:pt x="1978621" y="70065"/>
                  <a:pt x="2126488" y="0"/>
                </a:cubicBezTo>
                <a:cubicBezTo>
                  <a:pt x="2274355" y="-70065"/>
                  <a:pt x="2624154" y="7345"/>
                  <a:pt x="2815844" y="0"/>
                </a:cubicBezTo>
                <a:cubicBezTo>
                  <a:pt x="3007534" y="-7345"/>
                  <a:pt x="3143644" y="40152"/>
                  <a:pt x="3294888" y="0"/>
                </a:cubicBezTo>
                <a:cubicBezTo>
                  <a:pt x="3446132" y="-40152"/>
                  <a:pt x="3775770" y="79078"/>
                  <a:pt x="3984244" y="0"/>
                </a:cubicBezTo>
                <a:cubicBezTo>
                  <a:pt x="4192718" y="-79078"/>
                  <a:pt x="4123623" y="1836"/>
                  <a:pt x="4252976" y="0"/>
                </a:cubicBezTo>
                <a:cubicBezTo>
                  <a:pt x="4382329" y="-1836"/>
                  <a:pt x="4608640" y="6583"/>
                  <a:pt x="4732020" y="0"/>
                </a:cubicBezTo>
                <a:cubicBezTo>
                  <a:pt x="4855400" y="-6583"/>
                  <a:pt x="5069547" y="50125"/>
                  <a:pt x="5316220" y="0"/>
                </a:cubicBezTo>
                <a:cubicBezTo>
                  <a:pt x="5562893" y="-50125"/>
                  <a:pt x="5465975" y="24949"/>
                  <a:pt x="5584952" y="0"/>
                </a:cubicBezTo>
                <a:cubicBezTo>
                  <a:pt x="5703929" y="-24949"/>
                  <a:pt x="5743954" y="14840"/>
                  <a:pt x="5853684" y="0"/>
                </a:cubicBezTo>
                <a:cubicBezTo>
                  <a:pt x="5963414" y="-14840"/>
                  <a:pt x="6102456" y="27106"/>
                  <a:pt x="6227572" y="0"/>
                </a:cubicBezTo>
                <a:cubicBezTo>
                  <a:pt x="6352688" y="-27106"/>
                  <a:pt x="6838957" y="65242"/>
                  <a:pt x="7022084" y="0"/>
                </a:cubicBezTo>
                <a:cubicBezTo>
                  <a:pt x="7205211" y="-65242"/>
                  <a:pt x="7257817" y="27659"/>
                  <a:pt x="7395972" y="0"/>
                </a:cubicBezTo>
                <a:cubicBezTo>
                  <a:pt x="7534127" y="-27659"/>
                  <a:pt x="7859844" y="41861"/>
                  <a:pt x="8190484" y="0"/>
                </a:cubicBezTo>
                <a:cubicBezTo>
                  <a:pt x="8521124" y="-41861"/>
                  <a:pt x="8584612" y="35411"/>
                  <a:pt x="8774684" y="0"/>
                </a:cubicBezTo>
                <a:cubicBezTo>
                  <a:pt x="8964756" y="-35411"/>
                  <a:pt x="9278250" y="36635"/>
                  <a:pt x="9464040" y="0"/>
                </a:cubicBezTo>
                <a:cubicBezTo>
                  <a:pt x="9649830" y="-36635"/>
                  <a:pt x="10254186" y="28176"/>
                  <a:pt x="10515600" y="0"/>
                </a:cubicBezTo>
                <a:cubicBezTo>
                  <a:pt x="10551365" y="132643"/>
                  <a:pt x="10507895" y="329225"/>
                  <a:pt x="10515600" y="575560"/>
                </a:cubicBezTo>
                <a:cubicBezTo>
                  <a:pt x="10523305" y="821895"/>
                  <a:pt x="10452800" y="1024921"/>
                  <a:pt x="10515600" y="1151119"/>
                </a:cubicBezTo>
                <a:cubicBezTo>
                  <a:pt x="10578400" y="1277317"/>
                  <a:pt x="10464043" y="1577550"/>
                  <a:pt x="10515600" y="1726679"/>
                </a:cubicBezTo>
                <a:cubicBezTo>
                  <a:pt x="10567157" y="1875808"/>
                  <a:pt x="10466967" y="2093478"/>
                  <a:pt x="10515600" y="2302238"/>
                </a:cubicBezTo>
                <a:cubicBezTo>
                  <a:pt x="10352046" y="2344749"/>
                  <a:pt x="10218301" y="2288338"/>
                  <a:pt x="10141712" y="2302238"/>
                </a:cubicBezTo>
                <a:cubicBezTo>
                  <a:pt x="10065123" y="2316138"/>
                  <a:pt x="9903067" y="2272445"/>
                  <a:pt x="9767824" y="2302238"/>
                </a:cubicBezTo>
                <a:cubicBezTo>
                  <a:pt x="9632581" y="2332031"/>
                  <a:pt x="9367894" y="2233675"/>
                  <a:pt x="9183624" y="2302238"/>
                </a:cubicBezTo>
                <a:cubicBezTo>
                  <a:pt x="8999354" y="2370801"/>
                  <a:pt x="8684125" y="2253890"/>
                  <a:pt x="8494268" y="2302238"/>
                </a:cubicBezTo>
                <a:cubicBezTo>
                  <a:pt x="8304411" y="2350586"/>
                  <a:pt x="8259465" y="2282299"/>
                  <a:pt x="8120380" y="2302238"/>
                </a:cubicBezTo>
                <a:cubicBezTo>
                  <a:pt x="7981295" y="2322177"/>
                  <a:pt x="7650173" y="2237015"/>
                  <a:pt x="7431024" y="2302238"/>
                </a:cubicBezTo>
                <a:cubicBezTo>
                  <a:pt x="7211875" y="2367461"/>
                  <a:pt x="7034531" y="2281566"/>
                  <a:pt x="6741668" y="2302238"/>
                </a:cubicBezTo>
                <a:cubicBezTo>
                  <a:pt x="6448805" y="2322910"/>
                  <a:pt x="6190104" y="2252341"/>
                  <a:pt x="5947156" y="2302238"/>
                </a:cubicBezTo>
                <a:cubicBezTo>
                  <a:pt x="5704208" y="2352135"/>
                  <a:pt x="5807062" y="2278876"/>
                  <a:pt x="5678424" y="2302238"/>
                </a:cubicBezTo>
                <a:cubicBezTo>
                  <a:pt x="5549786" y="2325600"/>
                  <a:pt x="5543594" y="2301403"/>
                  <a:pt x="5409692" y="2302238"/>
                </a:cubicBezTo>
                <a:cubicBezTo>
                  <a:pt x="5275790" y="2303073"/>
                  <a:pt x="5182063" y="2287310"/>
                  <a:pt x="5035804" y="2302238"/>
                </a:cubicBezTo>
                <a:cubicBezTo>
                  <a:pt x="4889545" y="2317166"/>
                  <a:pt x="4650051" y="2250230"/>
                  <a:pt x="4346448" y="2302238"/>
                </a:cubicBezTo>
                <a:cubicBezTo>
                  <a:pt x="4042845" y="2354246"/>
                  <a:pt x="3942050" y="2244207"/>
                  <a:pt x="3762248" y="2302238"/>
                </a:cubicBezTo>
                <a:cubicBezTo>
                  <a:pt x="3582446" y="2360269"/>
                  <a:pt x="3530401" y="2257556"/>
                  <a:pt x="3388360" y="2302238"/>
                </a:cubicBezTo>
                <a:cubicBezTo>
                  <a:pt x="3246319" y="2346920"/>
                  <a:pt x="3014838" y="2272224"/>
                  <a:pt x="2699004" y="2302238"/>
                </a:cubicBezTo>
                <a:cubicBezTo>
                  <a:pt x="2383170" y="2332252"/>
                  <a:pt x="2563910" y="2274511"/>
                  <a:pt x="2430272" y="2302238"/>
                </a:cubicBezTo>
                <a:cubicBezTo>
                  <a:pt x="2296634" y="2329965"/>
                  <a:pt x="2085962" y="2246029"/>
                  <a:pt x="1846072" y="2302238"/>
                </a:cubicBezTo>
                <a:cubicBezTo>
                  <a:pt x="1606182" y="2358447"/>
                  <a:pt x="1264469" y="2246901"/>
                  <a:pt x="1051560" y="2302238"/>
                </a:cubicBezTo>
                <a:cubicBezTo>
                  <a:pt x="838651" y="2357575"/>
                  <a:pt x="432300" y="2177325"/>
                  <a:pt x="0" y="2302238"/>
                </a:cubicBezTo>
                <a:cubicBezTo>
                  <a:pt x="-46733" y="2113746"/>
                  <a:pt x="23649" y="1869560"/>
                  <a:pt x="0" y="1749701"/>
                </a:cubicBezTo>
                <a:cubicBezTo>
                  <a:pt x="-23649" y="1629842"/>
                  <a:pt x="33381" y="1418377"/>
                  <a:pt x="0" y="1151119"/>
                </a:cubicBezTo>
                <a:cubicBezTo>
                  <a:pt x="-33381" y="883861"/>
                  <a:pt x="22126" y="724405"/>
                  <a:pt x="0" y="552537"/>
                </a:cubicBezTo>
                <a:cubicBezTo>
                  <a:pt x="-22126" y="380669"/>
                  <a:pt x="39451" y="205444"/>
                  <a:pt x="0" y="0"/>
                </a:cubicBezTo>
                <a:close/>
              </a:path>
            </a:pathLst>
          </a:custGeom>
          <a:ln w="38100">
            <a:prstDash val="dashDot"/>
            <a:extLst>
              <a:ext uri="{C807C97D-BFC1-408E-A445-0C87EB9F89A2}">
                <ask:lineSketchStyleProps xmlns:ask="http://schemas.microsoft.com/office/drawing/2018/sketchyshapes" sd="894279717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7030A0"/>
                </a:solidFill>
                <a:latin typeface="Script MT Bold" panose="03040602040607080904" pitchFamily="66" charset="0"/>
                <a:ea typeface="+mj-ea"/>
                <a:cs typeface="+mj-cs"/>
              </a:rPr>
              <a:t>On the weekend, I'm going to……</a:t>
            </a:r>
            <a:endParaRPr lang="en-US" dirty="0">
              <a:solidFill>
                <a:srgbClr val="7030A0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27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6" y="1365504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3166897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lvinandhobbes #comics #toons #cartoons #gifs #animatedgif #calvin #reading  #books | Calvin and hobbes, Fun comics, Calvin y hobbes">
            <a:extLst>
              <a:ext uri="{FF2B5EF4-FFF2-40B4-BE49-F238E27FC236}">
                <a16:creationId xmlns:a16="http://schemas.microsoft.com/office/drawing/2014/main" id="{651F5AAD-459F-4CFA-BB02-87E64C28AC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9" y="794923"/>
            <a:ext cx="5410201" cy="52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5292075" y="2705724"/>
            <a:ext cx="61135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read a comic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272385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6563813" y="2705725"/>
            <a:ext cx="44977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watch TV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Samsung BP59-00048 TV Remote Control HL-P4663W P5063W P5085 P5663W P5685W  P6163W 59000000008 | eBay">
            <a:extLst>
              <a:ext uri="{FF2B5EF4-FFF2-40B4-BE49-F238E27FC236}">
                <a16:creationId xmlns:a16="http://schemas.microsoft.com/office/drawing/2014/main" id="{2B04B043-1B74-4352-9286-91BEDDECFD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9" y="1736035"/>
            <a:ext cx="5479774" cy="366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383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5221358" y="2828834"/>
            <a:ext cx="66693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visit his grandma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Grandparents clipart daughter, Picture #2773159 grandparents clipart  daughter">
            <a:extLst>
              <a:ext uri="{FF2B5EF4-FFF2-40B4-BE49-F238E27FC236}">
                <a16:creationId xmlns:a16="http://schemas.microsoft.com/office/drawing/2014/main" id="{6B0A3F72-646A-455C-A431-E22500CA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4" y="1436242"/>
            <a:ext cx="4626044" cy="39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2878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5688953" y="2828834"/>
            <a:ext cx="57341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play the guitar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604D8-1B25-4DC4-90D9-75C006D1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96947"/>
            <a:ext cx="4934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1548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20120-B94E-4B62-BFA7-A189ECB5269A}"/>
              </a:ext>
            </a:extLst>
          </p:cNvPr>
          <p:cNvSpPr/>
          <p:nvPr/>
        </p:nvSpPr>
        <p:spPr>
          <a:xfrm>
            <a:off x="6229919" y="2828833"/>
            <a:ext cx="5665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play volleyball</a:t>
            </a:r>
          </a:p>
        </p:txBody>
      </p:sp>
      <p:pic>
        <p:nvPicPr>
          <p:cNvPr id="4098" name="Picture 2" descr="Rio 2016 Sport GIF by ZDF - Find &amp; Share on GIPHY">
            <a:extLst>
              <a:ext uri="{FF2B5EF4-FFF2-40B4-BE49-F238E27FC236}">
                <a16:creationId xmlns:a16="http://schemas.microsoft.com/office/drawing/2014/main" id="{6F6CC974-F1FD-47BB-A151-951E47409D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" y="1344407"/>
            <a:ext cx="5665141" cy="41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63471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Personalizado 4">
      <a:dk1>
        <a:sysClr val="windowText" lastClr="000000"/>
      </a:dk1>
      <a:lt1>
        <a:srgbClr val="FFD7E8"/>
      </a:lt1>
      <a:dk2>
        <a:srgbClr val="666666"/>
      </a:dk2>
      <a:lt2>
        <a:srgbClr val="FFFFFF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FFFF00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534</Words>
  <Application>Microsoft Office PowerPoint</Application>
  <PresentationFormat>Widescreen</PresentationFormat>
  <Paragraphs>124</Paragraphs>
  <Slides>41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Comic Sans MS</vt:lpstr>
      <vt:lpstr>Forte</vt:lpstr>
      <vt:lpstr>Jokerman</vt:lpstr>
      <vt:lpstr>OpenSans</vt:lpstr>
      <vt:lpstr>Script MT Bold</vt:lpstr>
      <vt:lpstr>Showcard Gothic</vt:lpstr>
      <vt:lpstr>Office Theme</vt:lpstr>
      <vt:lpstr>1_Office Theme</vt:lpstr>
      <vt:lpstr>Tema do Office</vt:lpstr>
      <vt:lpstr>2_Office Theme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PAIRS</vt:lpstr>
      <vt:lpstr>PowerPoint Presentation</vt:lpstr>
      <vt:lpstr>What is she going to do?</vt:lpstr>
      <vt:lpstr>What’s he going to do?</vt:lpstr>
      <vt:lpstr>What are you going to do ?</vt:lpstr>
      <vt:lpstr>What are they going to do?</vt:lpstr>
      <vt:lpstr>What are you going to do?</vt:lpstr>
      <vt:lpstr>What’s she going to do?</vt:lpstr>
      <vt:lpstr>What are you going to do?</vt:lpstr>
      <vt:lpstr>What are you going to do?</vt:lpstr>
      <vt:lpstr>What’s he going to do?</vt:lpstr>
      <vt:lpstr>What are you going to do?</vt:lpstr>
      <vt:lpstr>What are you going to do?</vt:lpstr>
      <vt:lpstr>What’s she going to do?</vt:lpstr>
      <vt:lpstr>What’s she going to do?</vt:lpstr>
      <vt:lpstr>What are you going to do?</vt:lpstr>
      <vt:lpstr>What are you going to do?</vt:lpstr>
      <vt:lpstr>PowerPoint Presentation</vt:lpstr>
      <vt:lpstr>Ask and answer  read a comic, watch TV, visit his grandma, play the guitar, play volleyball, play chess. </vt:lpstr>
      <vt:lpstr> Write about what you are going to do on the weekend.  </vt:lpstr>
      <vt:lpstr>WORK IN PAIRS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CHAU HO</cp:lastModifiedBy>
  <cp:revision>13</cp:revision>
  <dcterms:created xsi:type="dcterms:W3CDTF">2020-08-21T08:47:16Z</dcterms:created>
  <dcterms:modified xsi:type="dcterms:W3CDTF">2021-02-22T08:58:50Z</dcterms:modified>
</cp:coreProperties>
</file>